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9" r:id="rId2"/>
    <p:sldId id="260" r:id="rId3"/>
    <p:sldId id="262" r:id="rId4"/>
    <p:sldId id="257" r:id="rId5"/>
    <p:sldId id="258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1B2E5-4D5F-4B49-B169-7A3038BA1DAE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2057-93DE-456E-B8E3-6D7F31B75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5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ACCC-B374-45CC-92E9-E12EB0894641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DB934-DDDB-4561-BADB-9D3F9D58D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6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4F7D-2215-4E62-93CC-F2CED509FAD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4AD0-7EE0-4671-841D-BB0FEBD94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8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F6953-29EC-4355-8082-732859A3645E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1AA0-99ED-4ED1-B0F4-0D8642F4C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8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B02D-79AA-49AA-BBEB-E515EC01012C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CD98-7AF4-464A-96B8-308ABB862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9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4186-FDA2-4586-9826-22D50750180B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4D83-C1FC-4C52-B115-13B66038B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34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088D-3E17-40FF-A8A5-66484A5A2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72020-8F5C-4C50-89F5-8A743D55E20C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01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5555-17C9-4397-9FCB-990A4BCD57F8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A10D8-7D90-4228-A38B-C6824133A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4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71B0-72A8-4E66-A3F5-0A1ECC248E68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E913-0A27-4E1F-973B-8B59F05EB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6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68A6-8811-45AC-82ED-404BDF9FF170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CB9E-1392-4B37-9146-C78924C2F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6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7CEDB-C0FA-4934-8402-6F5E4BCD6659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128D-DAE2-422A-A916-40CAE429C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35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46851D-88D4-45BF-83BC-72E477315ECA}" type="datetimeFigureOut">
              <a:rPr lang="ru-RU"/>
              <a:pPr>
                <a:defRPr/>
              </a:pPr>
              <a:t>05.11.2015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2301502-0865-4090-B0E6-E64CFDAB3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1" r:id="rId2"/>
    <p:sldLayoutId id="2147483750" r:id="rId3"/>
    <p:sldLayoutId id="2147483742" r:id="rId4"/>
    <p:sldLayoutId id="2147483751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3500438"/>
            <a:ext cx="6296025" cy="264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Смирнов Арсений, 15 лет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Красносельская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 Костромской области</a:t>
            </a: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8300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о том, как я научил бабушку пользоваться ресурсами Интернет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640762" cy="63357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Я бабушку решился познакомить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С компьютером, итоги - неплохие.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Ведь интернет ей помогли освоить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Мои поездки – вот моя стихия.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Санкт-Петербург, Москва – столица наша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Два лучших города в огромном мире.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Я в горном побывал Алтае даже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Алтайский край – жемчужина Сибири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altLang="ru-RU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Рисунок 4" descr="150111-14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33825"/>
            <a:ext cx="3240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9" descr="Питер 1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r="15163"/>
          <a:stretch>
            <a:fillRect/>
          </a:stretch>
        </p:blipFill>
        <p:spPr bwMode="auto">
          <a:xfrm>
            <a:off x="1042988" y="3933825"/>
            <a:ext cx="287972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10" descr="Питер 17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5" t="16614" r="10806"/>
          <a:stretch>
            <a:fillRect/>
          </a:stretch>
        </p:blipFill>
        <p:spPr bwMode="auto">
          <a:xfrm>
            <a:off x="6300788" y="692150"/>
            <a:ext cx="2481262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640762" cy="63357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Абхазия и Крымский полуостров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Мне много впечатлений подарили.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Красоты этих мест чудесных просто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Меня любить природу научили.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В Египте меня море поразило,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В Израиле – цветущая пустыня.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А в Турции куда ни глянь – красиво,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Но всё же лучше нет тебя – Россия!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5" descr="P10300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8002" r="23225" b="15350"/>
          <a:stretch>
            <a:fillRect/>
          </a:stretch>
        </p:blipFill>
        <p:spPr bwMode="auto">
          <a:xfrm>
            <a:off x="5580063" y="476250"/>
            <a:ext cx="3211512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6" descr="IMG_88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8656" r="8263"/>
          <a:stretch>
            <a:fillRect/>
          </a:stretch>
        </p:blipFill>
        <p:spPr bwMode="auto">
          <a:xfrm>
            <a:off x="5578475" y="3789363"/>
            <a:ext cx="3241675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7" descr="DSCN12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0101" r="15350" b="4851"/>
          <a:stretch>
            <a:fillRect/>
          </a:stretch>
        </p:blipFill>
        <p:spPr bwMode="auto">
          <a:xfrm>
            <a:off x="323850" y="3860800"/>
            <a:ext cx="33845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6" descr="100_16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3" t="10806" r="10806" b="16612"/>
          <a:stretch>
            <a:fillRect/>
          </a:stretch>
        </p:blipFill>
        <p:spPr bwMode="auto">
          <a:xfrm>
            <a:off x="3563938" y="4292600"/>
            <a:ext cx="22320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964612" cy="6669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Эх, сколько фотографий накопилось!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Они не распечатаны в альбоме.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Вот так моя бабуля научилась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Компьютер появился в её доме.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А дальше – больше, стало интересно,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И в «Одноклассниках» нередко «зависает»,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Нашла подруг, знакомых её детства,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Общения её просто не хватает.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altLang="ru-RU" sz="24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3" descr="DSCN21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9363"/>
            <a:ext cx="362426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4" descr="DSCN21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r="5714" b="8565"/>
          <a:stretch>
            <a:fillRect/>
          </a:stretch>
        </p:blipFill>
        <p:spPr bwMode="auto">
          <a:xfrm>
            <a:off x="5219700" y="3789363"/>
            <a:ext cx="34353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5" descr="DSCN21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8002" r="16925" b="10101"/>
          <a:stretch>
            <a:fillRect/>
          </a:stretch>
        </p:blipFill>
        <p:spPr bwMode="auto">
          <a:xfrm>
            <a:off x="5940425" y="306388"/>
            <a:ext cx="25923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250825" y="549275"/>
            <a:ext cx="8740775" cy="56753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Я, как могу, бабуле помогаю,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Письмо отправить вот уж научилась.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Готов делиться всем, что только знаю,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Ведь жажда знаний у неё открылась.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На сайты разные сама заходит,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Историю, культуру изучает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И всюду информацию находит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Все новости она, конечно, знает.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Года уходят, жаль, куда-то в лету.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Ей скоро семьдесят, а это ведь немало.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Благодаря тому же интернету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2400" b="1" i="1" smtClean="0">
                <a:latin typeface="Times New Roman" pitchFamily="18" charset="0"/>
                <a:cs typeface="Times New Roman" pitchFamily="18" charset="0"/>
              </a:rPr>
              <a:t>Жизнь её интересней стала!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9219" name="Рисунок 2" descr="DSCN21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" t="10553" r="7195"/>
          <a:stretch>
            <a:fillRect/>
          </a:stretch>
        </p:blipFill>
        <p:spPr bwMode="auto">
          <a:xfrm>
            <a:off x="5861050" y="620713"/>
            <a:ext cx="3008313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3" descr="DSCN21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r="2751" b="9052"/>
          <a:stretch>
            <a:fillRect/>
          </a:stretch>
        </p:blipFill>
        <p:spPr bwMode="auto">
          <a:xfrm>
            <a:off x="5888038" y="3284538"/>
            <a:ext cx="29622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177</TotalTime>
  <Words>250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Constantia</vt:lpstr>
      <vt:lpstr>Wingdings 2</vt:lpstr>
      <vt:lpstr>Calibri</vt:lpstr>
      <vt:lpstr>Times New Roman</vt:lpstr>
      <vt:lpstr>Бумажная</vt:lpstr>
      <vt:lpstr>История о том, как я научил бабушку пользоваться ресурсами Интернет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Андрей</cp:lastModifiedBy>
  <cp:revision>19</cp:revision>
  <dcterms:created xsi:type="dcterms:W3CDTF">2011-03-03T18:48:47Z</dcterms:created>
  <dcterms:modified xsi:type="dcterms:W3CDTF">2015-11-05T10:32:17Z</dcterms:modified>
</cp:coreProperties>
</file>